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erverZoom="45897" showSpecialPlsOnTitleSld="0" strictFirstAndLastChars="0" embedTrueTypeFonts="1">
  <p:sldMasterIdLst>
    <p:sldMasterId id="2147483650" r:id="rId1"/>
  </p:sldMasterIdLst>
  <p:notesMasterIdLst>
    <p:notesMasterId r:id="rId3"/>
  </p:notesMasterIdLst>
  <p:handoutMasterIdLst>
    <p:handoutMasterId r:id="rId4"/>
  </p:handoutMasterIdLst>
  <p:sldIdLst>
    <p:sldId id="800" r:id="rId2"/>
  </p:sldIdLst>
  <p:sldSz cx="9144000" cy="6858000" type="screen4x3"/>
  <p:notesSz cx="9928225" cy="14303375"/>
  <p:embeddedFontLst>
    <p:embeddedFont>
      <p:font typeface="GE Inspira Pitch" panose="020F0603030400020203" pitchFamily="34" charset="0"/>
      <p:regular r:id="rId5"/>
      <p:bold r:id="rId6"/>
      <p:italic r:id="rId7"/>
    </p:embeddedFont>
    <p:embeddedFont>
      <p:font typeface="GE Inspira" panose="020F0603030400020203" pitchFamily="34" charset="0"/>
      <p:regular r:id="rId8"/>
      <p:bold r:id="rId9"/>
      <p:italic r:id="rId10"/>
      <p:boldItalic r:id="rId11"/>
    </p:embeddedFont>
  </p:embeddedFontLst>
  <p:defaultTextStyle>
    <a:defPPr>
      <a:defRPr lang="en-US"/>
    </a:defPPr>
    <a:lvl1pPr algn="l" rtl="0" fontAlgn="base">
      <a:spcBef>
        <a:spcPct val="0"/>
      </a:spcBef>
      <a:spcAft>
        <a:spcPct val="0"/>
      </a:spcAft>
      <a:defRPr sz="3200" kern="1200">
        <a:solidFill>
          <a:schemeClr val="tx1"/>
        </a:solidFill>
        <a:latin typeface="GE Inspira Pitch" pitchFamily="34" charset="0"/>
        <a:ea typeface="+mn-ea"/>
        <a:cs typeface="Arial" pitchFamily="34" charset="0"/>
      </a:defRPr>
    </a:lvl1pPr>
    <a:lvl2pPr marL="457200" algn="l" rtl="0" fontAlgn="base">
      <a:spcBef>
        <a:spcPct val="0"/>
      </a:spcBef>
      <a:spcAft>
        <a:spcPct val="0"/>
      </a:spcAft>
      <a:defRPr sz="3200" kern="1200">
        <a:solidFill>
          <a:schemeClr val="tx1"/>
        </a:solidFill>
        <a:latin typeface="GE Inspira Pitch" pitchFamily="34" charset="0"/>
        <a:ea typeface="+mn-ea"/>
        <a:cs typeface="Arial" pitchFamily="34" charset="0"/>
      </a:defRPr>
    </a:lvl2pPr>
    <a:lvl3pPr marL="914400" algn="l" rtl="0" fontAlgn="base">
      <a:spcBef>
        <a:spcPct val="0"/>
      </a:spcBef>
      <a:spcAft>
        <a:spcPct val="0"/>
      </a:spcAft>
      <a:defRPr sz="3200" kern="1200">
        <a:solidFill>
          <a:schemeClr val="tx1"/>
        </a:solidFill>
        <a:latin typeface="GE Inspira Pitch" pitchFamily="34" charset="0"/>
        <a:ea typeface="+mn-ea"/>
        <a:cs typeface="Arial" pitchFamily="34" charset="0"/>
      </a:defRPr>
    </a:lvl3pPr>
    <a:lvl4pPr marL="1371600" algn="l" rtl="0" fontAlgn="base">
      <a:spcBef>
        <a:spcPct val="0"/>
      </a:spcBef>
      <a:spcAft>
        <a:spcPct val="0"/>
      </a:spcAft>
      <a:defRPr sz="3200" kern="1200">
        <a:solidFill>
          <a:schemeClr val="tx1"/>
        </a:solidFill>
        <a:latin typeface="GE Inspira Pitch" pitchFamily="34" charset="0"/>
        <a:ea typeface="+mn-ea"/>
        <a:cs typeface="Arial" pitchFamily="34" charset="0"/>
      </a:defRPr>
    </a:lvl4pPr>
    <a:lvl5pPr marL="1828800" algn="l" rtl="0" fontAlgn="base">
      <a:spcBef>
        <a:spcPct val="0"/>
      </a:spcBef>
      <a:spcAft>
        <a:spcPct val="0"/>
      </a:spcAft>
      <a:defRPr sz="3200" kern="1200">
        <a:solidFill>
          <a:schemeClr val="tx1"/>
        </a:solidFill>
        <a:latin typeface="GE Inspira Pitch" pitchFamily="34" charset="0"/>
        <a:ea typeface="+mn-ea"/>
        <a:cs typeface="Arial" pitchFamily="34" charset="0"/>
      </a:defRPr>
    </a:lvl5pPr>
    <a:lvl6pPr marL="2286000" algn="l" defTabSz="914400" rtl="0" eaLnBrk="1" latinLnBrk="0" hangingPunct="1">
      <a:defRPr sz="3200" kern="1200">
        <a:solidFill>
          <a:schemeClr val="tx1"/>
        </a:solidFill>
        <a:latin typeface="GE Inspira Pitch" pitchFamily="34" charset="0"/>
        <a:ea typeface="+mn-ea"/>
        <a:cs typeface="Arial" pitchFamily="34" charset="0"/>
      </a:defRPr>
    </a:lvl6pPr>
    <a:lvl7pPr marL="2743200" algn="l" defTabSz="914400" rtl="0" eaLnBrk="1" latinLnBrk="0" hangingPunct="1">
      <a:defRPr sz="3200" kern="1200">
        <a:solidFill>
          <a:schemeClr val="tx1"/>
        </a:solidFill>
        <a:latin typeface="GE Inspira Pitch" pitchFamily="34" charset="0"/>
        <a:ea typeface="+mn-ea"/>
        <a:cs typeface="Arial" pitchFamily="34" charset="0"/>
      </a:defRPr>
    </a:lvl7pPr>
    <a:lvl8pPr marL="3200400" algn="l" defTabSz="914400" rtl="0" eaLnBrk="1" latinLnBrk="0" hangingPunct="1">
      <a:defRPr sz="3200" kern="1200">
        <a:solidFill>
          <a:schemeClr val="tx1"/>
        </a:solidFill>
        <a:latin typeface="GE Inspira Pitch" pitchFamily="34" charset="0"/>
        <a:ea typeface="+mn-ea"/>
        <a:cs typeface="Arial" pitchFamily="34" charset="0"/>
      </a:defRPr>
    </a:lvl8pPr>
    <a:lvl9pPr marL="3657600" algn="l" defTabSz="914400" rtl="0" eaLnBrk="1" latinLnBrk="0" hangingPunct="1">
      <a:defRPr sz="3200" kern="1200">
        <a:solidFill>
          <a:schemeClr val="tx1"/>
        </a:solidFill>
        <a:latin typeface="GE Inspira Pitch"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A50"/>
    <a:srgbClr val="000000"/>
    <a:srgbClr val="A6A6A6"/>
    <a:srgbClr val="D6A300"/>
    <a:srgbClr val="FF00FF"/>
    <a:srgbClr val="494949"/>
    <a:srgbClr val="FFFFCC"/>
    <a:srgbClr val="442BFD"/>
    <a:srgbClr val="FFE07D"/>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57" autoAdjust="0"/>
    <p:restoredTop sz="98995" autoAdjust="0"/>
  </p:normalViewPr>
  <p:slideViewPr>
    <p:cSldViewPr snapToGrid="0">
      <p:cViewPr varScale="1">
        <p:scale>
          <a:sx n="112" d="100"/>
          <a:sy n="112" d="100"/>
        </p:scale>
        <p:origin x="-1746" y="-84"/>
      </p:cViewPr>
      <p:guideLst>
        <p:guide orient="horz" pos="1311"/>
        <p:guide orient="horz" pos="3758"/>
        <p:guide orient="horz" pos="1062"/>
        <p:guide orient="horz" pos="449"/>
        <p:guide orient="horz" pos="2849"/>
        <p:guide orient="horz" pos="2153"/>
        <p:guide orient="horz" pos="5442"/>
        <p:guide orient="horz" pos="1954"/>
        <p:guide pos="219"/>
        <p:guide pos="5551"/>
        <p:guide pos="2879"/>
        <p:guide pos="1521"/>
        <p:guide pos="42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p:cViewPr varScale="1">
        <p:scale>
          <a:sx n="80" d="100"/>
          <a:sy n="80" d="100"/>
        </p:scale>
        <p:origin x="-1836" y="-84"/>
      </p:cViewPr>
      <p:guideLst>
        <p:guide orient="horz" pos="4506"/>
        <p:guide orient="horz" pos="8679"/>
        <p:guide pos="31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font" Target="fonts/font3.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tableStyles" Target="tableStyles.xml"/><Relationship Id="rId10" Type="http://schemas.openxmlformats.org/officeDocument/2006/relationships/font" Target="fonts/font6.fntdata"/><Relationship Id="rId4" Type="http://schemas.openxmlformats.org/officeDocument/2006/relationships/handoutMaster" Target="handoutMasters/handoutMaster1.xml"/><Relationship Id="rId9" Type="http://schemas.openxmlformats.org/officeDocument/2006/relationships/font" Target="fonts/font5.fntdata"/><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4514" name="Picture 21"/>
          <p:cNvPicPr>
            <a:picLocks noChangeAspect="1" noChangeArrowheads="1"/>
          </p:cNvPicPr>
          <p:nvPr/>
        </p:nvPicPr>
        <p:blipFill>
          <a:blip r:embed="rId2" cstate="print"/>
          <a:srcRect/>
          <a:stretch>
            <a:fillRect/>
          </a:stretch>
        </p:blipFill>
        <p:spPr bwMode="auto">
          <a:xfrm>
            <a:off x="433913" y="13284847"/>
            <a:ext cx="2169550" cy="749852"/>
          </a:xfrm>
          <a:prstGeom prst="rect">
            <a:avLst/>
          </a:prstGeom>
          <a:noFill/>
          <a:ln w="9525">
            <a:noFill/>
            <a:miter lim="800000"/>
            <a:headEnd/>
            <a:tailEnd/>
          </a:ln>
        </p:spPr>
      </p:pic>
      <p:sp>
        <p:nvSpPr>
          <p:cNvPr id="53251" name="Text Box 22"/>
          <p:cNvSpPr txBox="1">
            <a:spLocks noChangeArrowheads="1"/>
          </p:cNvSpPr>
          <p:nvPr/>
        </p:nvSpPr>
        <p:spPr bwMode="auto">
          <a:xfrm>
            <a:off x="3968143" y="13389874"/>
            <a:ext cx="5456476" cy="605745"/>
          </a:xfrm>
          <a:prstGeom prst="rect">
            <a:avLst/>
          </a:prstGeom>
          <a:noFill/>
          <a:ln w="9525">
            <a:noFill/>
            <a:miter lim="800000"/>
            <a:headEnd/>
            <a:tailEnd/>
          </a:ln>
        </p:spPr>
        <p:txBody>
          <a:bodyPr lIns="0" tIns="0" rIns="0" bIns="0"/>
          <a:lstStyle/>
          <a:p>
            <a:pPr algn="r" eaLnBrk="0" hangingPunct="0">
              <a:lnSpc>
                <a:spcPts val="1603"/>
              </a:lnSpc>
              <a:defRPr/>
            </a:pPr>
            <a:fld id="{865C98F7-91D2-4617-B23D-6EA553B8C656}" type="slidenum">
              <a:rPr lang="en-US" sz="1300">
                <a:solidFill>
                  <a:srgbClr val="1E4191"/>
                </a:solidFill>
                <a:cs typeface="Arial" charset="0"/>
              </a:rPr>
              <a:pPr algn="r" eaLnBrk="0" hangingPunct="0">
                <a:lnSpc>
                  <a:spcPts val="1603"/>
                </a:lnSpc>
                <a:defRPr/>
              </a:pPr>
              <a:t>‹#›</a:t>
            </a:fld>
            <a:r>
              <a:rPr lang="en-US" sz="1300">
                <a:solidFill>
                  <a:srgbClr val="1E4191"/>
                </a:solidFill>
                <a:cs typeface="Arial" charset="0"/>
              </a:rPr>
              <a:t> /</a:t>
            </a:r>
          </a:p>
          <a:p>
            <a:pPr algn="r" eaLnBrk="0" hangingPunct="0">
              <a:lnSpc>
                <a:spcPts val="1603"/>
              </a:lnSpc>
              <a:defRPr/>
            </a:pPr>
            <a:r>
              <a:rPr lang="en-US" sz="1300">
                <a:solidFill>
                  <a:srgbClr val="1E4191"/>
                </a:solidFill>
                <a:cs typeface="Arial" charset="0"/>
              </a:rPr>
              <a:t>GE  / </a:t>
            </a:r>
          </a:p>
          <a:p>
            <a:pPr algn="r" eaLnBrk="0" hangingPunct="0">
              <a:defRPr/>
            </a:pPr>
            <a:endParaRPr lang="en-US" sz="1300">
              <a:solidFill>
                <a:srgbClr val="1E4191"/>
              </a:solidFill>
              <a:cs typeface="Arial" charset="0"/>
            </a:endParaRPr>
          </a:p>
        </p:txBody>
      </p:sp>
    </p:spTree>
    <p:extLst>
      <p:ext uri="{BB962C8B-B14F-4D97-AF65-F5344CB8AC3E}">
        <p14:creationId xmlns:p14="http://schemas.microsoft.com/office/powerpoint/2010/main" val="2794543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8130" name="Picture 15"/>
          <p:cNvPicPr>
            <a:picLocks noChangeAspect="1" noChangeArrowheads="1"/>
          </p:cNvPicPr>
          <p:nvPr/>
        </p:nvPicPr>
        <p:blipFill>
          <a:blip r:embed="rId2"/>
          <a:srcRect/>
          <a:stretch>
            <a:fillRect/>
          </a:stretch>
        </p:blipFill>
        <p:spPr bwMode="auto">
          <a:xfrm>
            <a:off x="433913" y="13284847"/>
            <a:ext cx="2169550" cy="749852"/>
          </a:xfrm>
          <a:prstGeom prst="rect">
            <a:avLst/>
          </a:prstGeom>
          <a:noFill/>
          <a:ln w="9525">
            <a:noFill/>
            <a:miter lim="800000"/>
            <a:headEnd/>
            <a:tailEnd/>
          </a:ln>
        </p:spPr>
      </p:pic>
      <p:sp>
        <p:nvSpPr>
          <p:cNvPr id="48131" name="Rectangle 4"/>
          <p:cNvSpPr>
            <a:spLocks noGrp="1" noRot="1" noChangeAspect="1" noChangeArrowheads="1" noTextEdit="1"/>
          </p:cNvSpPr>
          <p:nvPr>
            <p:ph type="sldImg" idx="2"/>
          </p:nvPr>
        </p:nvSpPr>
        <p:spPr bwMode="auto">
          <a:xfrm>
            <a:off x="862013" y="341313"/>
            <a:ext cx="8535987" cy="6402387"/>
          </a:xfrm>
          <a:prstGeom prst="rect">
            <a:avLst/>
          </a:prstGeom>
          <a:noFill/>
          <a:ln w="9525">
            <a:solidFill>
              <a:schemeClr val="tx1"/>
            </a:solidFill>
            <a:miter lim="800000"/>
            <a:headEnd/>
            <a:tailEnd/>
          </a:ln>
        </p:spPr>
      </p:sp>
      <p:sp>
        <p:nvSpPr>
          <p:cNvPr id="78853" name="Rectangle 5"/>
          <p:cNvSpPr>
            <a:spLocks noGrp="1" noChangeArrowheads="1"/>
          </p:cNvSpPr>
          <p:nvPr>
            <p:ph type="body" sz="quarter" idx="3"/>
          </p:nvPr>
        </p:nvSpPr>
        <p:spPr bwMode="auto">
          <a:xfrm>
            <a:off x="1241027" y="6924533"/>
            <a:ext cx="7778909" cy="6399393"/>
          </a:xfrm>
          <a:prstGeom prst="rect">
            <a:avLst/>
          </a:prstGeom>
          <a:noFill/>
          <a:ln w="9525">
            <a:noFill/>
            <a:miter lim="800000"/>
            <a:headEnd/>
            <a:tailEnd/>
          </a:ln>
          <a:effectLst/>
        </p:spPr>
        <p:txBody>
          <a:bodyPr vert="horz" wrap="square" lIns="140868" tIns="70434" rIns="140868" bIns="7043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7893" name="Text Box 14"/>
          <p:cNvSpPr txBox="1">
            <a:spLocks noChangeArrowheads="1"/>
          </p:cNvSpPr>
          <p:nvPr/>
        </p:nvSpPr>
        <p:spPr bwMode="auto">
          <a:xfrm>
            <a:off x="3968143" y="13389874"/>
            <a:ext cx="5456476" cy="605745"/>
          </a:xfrm>
          <a:prstGeom prst="rect">
            <a:avLst/>
          </a:prstGeom>
          <a:noFill/>
          <a:ln w="9525">
            <a:noFill/>
            <a:miter lim="800000"/>
            <a:headEnd/>
            <a:tailEnd/>
          </a:ln>
        </p:spPr>
        <p:txBody>
          <a:bodyPr lIns="0" tIns="0" rIns="0" bIns="0"/>
          <a:lstStyle/>
          <a:p>
            <a:pPr algn="r" eaLnBrk="0" hangingPunct="0">
              <a:lnSpc>
                <a:spcPts val="1603"/>
              </a:lnSpc>
              <a:defRPr/>
            </a:pPr>
            <a:fld id="{E094EBF9-8505-4513-B475-3A33EA11D63C}" type="slidenum">
              <a:rPr lang="en-US" sz="1300">
                <a:solidFill>
                  <a:srgbClr val="1E4191"/>
                </a:solidFill>
                <a:cs typeface="Arial" charset="0"/>
              </a:rPr>
              <a:pPr algn="r" eaLnBrk="0" hangingPunct="0">
                <a:lnSpc>
                  <a:spcPts val="1603"/>
                </a:lnSpc>
                <a:defRPr/>
              </a:pPr>
              <a:t>‹#›</a:t>
            </a:fld>
            <a:r>
              <a:rPr lang="en-US" sz="1300">
                <a:solidFill>
                  <a:srgbClr val="1E4191"/>
                </a:solidFill>
                <a:cs typeface="Arial" charset="0"/>
              </a:rPr>
              <a:t> /</a:t>
            </a:r>
          </a:p>
          <a:p>
            <a:pPr algn="r" eaLnBrk="0" hangingPunct="0">
              <a:lnSpc>
                <a:spcPts val="1603"/>
              </a:lnSpc>
              <a:defRPr/>
            </a:pPr>
            <a:r>
              <a:rPr lang="en-US" sz="1300">
                <a:solidFill>
                  <a:srgbClr val="1E4191"/>
                </a:solidFill>
                <a:cs typeface="Arial" charset="0"/>
              </a:rPr>
              <a:t>GE  / </a:t>
            </a:r>
          </a:p>
          <a:p>
            <a:pPr algn="r" eaLnBrk="0" hangingPunct="0">
              <a:defRPr/>
            </a:pPr>
            <a:endParaRPr lang="en-US" sz="1300">
              <a:solidFill>
                <a:srgbClr val="1E4191"/>
              </a:solidFill>
              <a:cs typeface="Arial" charset="0"/>
            </a:endParaRPr>
          </a:p>
        </p:txBody>
      </p:sp>
    </p:spTree>
    <p:extLst>
      <p:ext uri="{BB962C8B-B14F-4D97-AF65-F5344CB8AC3E}">
        <p14:creationId xmlns:p14="http://schemas.microsoft.com/office/powerpoint/2010/main" val="1182174359"/>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30000"/>
      </a:spcBef>
      <a:spcAft>
        <a:spcPct val="0"/>
      </a:spcAft>
      <a:defRPr sz="1200" kern="1200">
        <a:solidFill>
          <a:srgbClr val="4157AD"/>
        </a:solidFill>
        <a:latin typeface="GE Inspira Pitch" pitchFamily="34" charset="0"/>
        <a:ea typeface="+mn-ea"/>
        <a:cs typeface="+mn-cs"/>
      </a:defRPr>
    </a:lvl1pPr>
    <a:lvl2pPr marL="457200" algn="l" rtl="0" eaLnBrk="0" fontAlgn="base" hangingPunct="0">
      <a:lnSpc>
        <a:spcPct val="90000"/>
      </a:lnSpc>
      <a:spcBef>
        <a:spcPct val="30000"/>
      </a:spcBef>
      <a:spcAft>
        <a:spcPct val="0"/>
      </a:spcAft>
      <a:defRPr sz="1200" kern="1200">
        <a:solidFill>
          <a:srgbClr val="4157AD"/>
        </a:solidFill>
        <a:latin typeface="GE Inspira Pitch" pitchFamily="34" charset="0"/>
        <a:ea typeface="+mn-ea"/>
        <a:cs typeface="+mn-cs"/>
      </a:defRPr>
    </a:lvl2pPr>
    <a:lvl3pPr marL="914400" algn="l" rtl="0" eaLnBrk="0" fontAlgn="base" hangingPunct="0">
      <a:lnSpc>
        <a:spcPct val="90000"/>
      </a:lnSpc>
      <a:spcBef>
        <a:spcPct val="30000"/>
      </a:spcBef>
      <a:spcAft>
        <a:spcPct val="0"/>
      </a:spcAft>
      <a:defRPr sz="1200" kern="1200">
        <a:solidFill>
          <a:srgbClr val="4157AD"/>
        </a:solidFill>
        <a:latin typeface="GE Inspira Pitch" pitchFamily="34" charset="0"/>
        <a:ea typeface="+mn-ea"/>
        <a:cs typeface="+mn-cs"/>
      </a:defRPr>
    </a:lvl3pPr>
    <a:lvl4pPr marL="1371600" algn="l" rtl="0" eaLnBrk="0" fontAlgn="base" hangingPunct="0">
      <a:lnSpc>
        <a:spcPct val="90000"/>
      </a:lnSpc>
      <a:spcBef>
        <a:spcPct val="30000"/>
      </a:spcBef>
      <a:spcAft>
        <a:spcPct val="0"/>
      </a:spcAft>
      <a:defRPr sz="1200" kern="1200">
        <a:solidFill>
          <a:srgbClr val="4157AD"/>
        </a:solidFill>
        <a:latin typeface="GE Inspira Pitch" pitchFamily="34" charset="0"/>
        <a:ea typeface="+mn-ea"/>
        <a:cs typeface="+mn-cs"/>
      </a:defRPr>
    </a:lvl4pPr>
    <a:lvl5pPr marL="1828800" algn="l" rtl="0" eaLnBrk="0" fontAlgn="base" hangingPunct="0">
      <a:lnSpc>
        <a:spcPct val="90000"/>
      </a:lnSpc>
      <a:spcBef>
        <a:spcPct val="30000"/>
      </a:spcBef>
      <a:spcAft>
        <a:spcPct val="0"/>
      </a:spcAft>
      <a:defRPr sz="1200" kern="1200">
        <a:solidFill>
          <a:srgbClr val="4157AD"/>
        </a:solidFill>
        <a:latin typeface="GE Inspira Pitch"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12"/>
          <p:cNvSpPr>
            <a:spLocks noChangeArrowheads="1"/>
          </p:cNvSpPr>
          <p:nvPr userDrawn="1"/>
        </p:nvSpPr>
        <p:spPr bwMode="auto">
          <a:xfrm>
            <a:off x="3657600" y="5863238"/>
            <a:ext cx="5105400" cy="797912"/>
          </a:xfrm>
          <a:prstGeom prst="rect">
            <a:avLst/>
          </a:prstGeom>
          <a:noFill/>
          <a:ln w="12700">
            <a:noFill/>
            <a:miter lim="800000"/>
            <a:headEnd/>
            <a:tailEnd/>
          </a:ln>
        </p:spPr>
        <p:txBody>
          <a:bodyPr lIns="0" tIns="46038" rIns="0" bIns="0">
            <a:spAutoFit/>
          </a:bodyPr>
          <a:lstStyle/>
          <a:p>
            <a:pPr algn="just">
              <a:lnSpc>
                <a:spcPct val="110000"/>
              </a:lnSpc>
              <a:defRPr/>
            </a:pPr>
            <a:r>
              <a:rPr lang="en-US" altLang="en-US" sz="900" b="1" dirty="0" smtClean="0">
                <a:latin typeface="GE Inspira" pitchFamily="34" charset="0"/>
                <a:cs typeface="Arial" charset="0"/>
              </a:rPr>
              <a:t>WIA Proprietary Information</a:t>
            </a:r>
            <a:r>
              <a:rPr lang="en-US" altLang="en-US" sz="900" dirty="0" smtClean="0">
                <a:latin typeface="GE Inspira" pitchFamily="34" charset="0"/>
                <a:cs typeface="Arial" charset="0"/>
              </a:rPr>
              <a:t> – The information contained in this document is Warsaw Institute of Aviation (WIA) proprietary information and is disclosed in confidence. It is the property of WIA and shall not be used, disclosed to others or reproduced without the express written consent of WIA. If consent is given for reproduction in whole or in part, this notice and the notice set forth on each page of this document shall appear in any such reproduction in whole or in part.</a:t>
            </a:r>
            <a:endParaRPr lang="en-US" altLang="en-US" sz="900" dirty="0">
              <a:latin typeface="GE Inspira" pitchFamily="34" charset="0"/>
              <a:cs typeface="Arial" charset="0"/>
            </a:endParaRPr>
          </a:p>
        </p:txBody>
      </p:sp>
      <p:sp>
        <p:nvSpPr>
          <p:cNvPr id="580615" name="Rectangle 7"/>
          <p:cNvSpPr>
            <a:spLocks noGrp="1" noChangeArrowheads="1"/>
          </p:cNvSpPr>
          <p:nvPr>
            <p:ph type="ctrTitle" sz="quarter"/>
          </p:nvPr>
        </p:nvSpPr>
        <p:spPr>
          <a:xfrm>
            <a:off x="344488" y="263525"/>
            <a:ext cx="8401050" cy="650875"/>
          </a:xfrm>
        </p:spPr>
        <p:txBody>
          <a:bodyPr/>
          <a:lstStyle>
            <a:lvl1pPr>
              <a:spcBef>
                <a:spcPct val="25000"/>
              </a:spcBef>
              <a:defRPr sz="4200"/>
            </a:lvl1pPr>
          </a:lstStyle>
          <a:p>
            <a:r>
              <a:rPr lang="en-US"/>
              <a:t>Click to edit Master title style</a:t>
            </a:r>
          </a:p>
        </p:txBody>
      </p:sp>
      <p:sp>
        <p:nvSpPr>
          <p:cNvPr id="580616" name="Rectangle 8"/>
          <p:cNvSpPr>
            <a:spLocks noGrp="1" noChangeArrowheads="1"/>
          </p:cNvSpPr>
          <p:nvPr>
            <p:ph type="subTitle" sz="quarter" idx="1"/>
          </p:nvPr>
        </p:nvSpPr>
        <p:spPr>
          <a:xfrm>
            <a:off x="344488" y="990600"/>
            <a:ext cx="8396287" cy="533400"/>
          </a:xfrm>
        </p:spPr>
        <p:txBody>
          <a:bodyPr/>
          <a:lstStyle>
            <a:lvl1pPr>
              <a:spcBef>
                <a:spcPct val="0"/>
              </a:spcBef>
              <a:defRPr sz="3200">
                <a:solidFill>
                  <a:schemeClr val="accent2"/>
                </a:solidFill>
              </a:defRPr>
            </a:lvl1pPr>
          </a:lstStyle>
          <a:p>
            <a:r>
              <a:rPr lang="en-US"/>
              <a:t>Click to edit Master subtitle style</a:t>
            </a:r>
          </a:p>
        </p:txBody>
      </p:sp>
      <p:grpSp>
        <p:nvGrpSpPr>
          <p:cNvPr id="10" name="Grupa 8"/>
          <p:cNvGrpSpPr/>
          <p:nvPr userDrawn="1"/>
        </p:nvGrpSpPr>
        <p:grpSpPr>
          <a:xfrm>
            <a:off x="176955" y="6081045"/>
            <a:ext cx="2200484" cy="580105"/>
            <a:chOff x="176955" y="5358063"/>
            <a:chExt cx="2200484" cy="580105"/>
          </a:xfrm>
        </p:grpSpPr>
        <p:pic>
          <p:nvPicPr>
            <p:cNvPr id="11" name="Picture 19" descr="logo lewe ciemne en"/>
            <p:cNvPicPr>
              <a:picLocks noChangeAspect="1" noChangeArrowheads="1"/>
            </p:cNvPicPr>
            <p:nvPr userDrawn="1"/>
          </p:nvPicPr>
          <p:blipFill>
            <a:blip r:embed="rId2" cstate="print"/>
            <a:srcRect r="75062"/>
            <a:stretch>
              <a:fillRect/>
            </a:stretch>
          </p:blipFill>
          <p:spPr bwMode="auto">
            <a:xfrm>
              <a:off x="176955" y="5358063"/>
              <a:ext cx="823907" cy="580105"/>
            </a:xfrm>
            <a:prstGeom prst="rect">
              <a:avLst/>
            </a:prstGeom>
            <a:noFill/>
          </p:spPr>
        </p:pic>
        <p:pic>
          <p:nvPicPr>
            <p:cNvPr id="12" name="Picture 19" descr="logo lewe ciemne en"/>
            <p:cNvPicPr>
              <a:picLocks noChangeAspect="1" noChangeArrowheads="1"/>
            </p:cNvPicPr>
            <p:nvPr userDrawn="1"/>
          </p:nvPicPr>
          <p:blipFill>
            <a:blip r:embed="rId2" cstate="print"/>
            <a:srcRect l="24937"/>
            <a:stretch>
              <a:fillRect/>
            </a:stretch>
          </p:blipFill>
          <p:spPr bwMode="auto">
            <a:xfrm>
              <a:off x="962528" y="5502042"/>
              <a:ext cx="1414911" cy="312664"/>
            </a:xfrm>
            <a:prstGeom prst="rect">
              <a:avLst/>
            </a:prstGeom>
            <a:noFill/>
          </p:spPr>
        </p:pic>
      </p:grpSp>
      <p:pic>
        <p:nvPicPr>
          <p:cNvPr id="13" name="Picture 2" descr="EDC_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638794" y="6100769"/>
            <a:ext cx="472989" cy="561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2098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52400"/>
            <a:ext cx="64770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19200"/>
            <a:ext cx="43434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3434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52400"/>
            <a:ext cx="8839200" cy="5778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2400" y="1219200"/>
            <a:ext cx="8839200" cy="5029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877"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txStyles>
    <p:titleStyle>
      <a:lvl1pPr algn="l" rtl="0" eaLnBrk="0" fontAlgn="base" hangingPunct="0">
        <a:lnSpc>
          <a:spcPct val="90000"/>
        </a:lnSpc>
        <a:spcBef>
          <a:spcPct val="0"/>
        </a:spcBef>
        <a:spcAft>
          <a:spcPct val="0"/>
        </a:spcAft>
        <a:defRPr sz="3200">
          <a:solidFill>
            <a:srgbClr val="1E4191"/>
          </a:solidFill>
          <a:latin typeface="+mj-lt"/>
          <a:ea typeface="+mj-ea"/>
          <a:cs typeface="+mj-cs"/>
        </a:defRPr>
      </a:lvl1pPr>
      <a:lvl2pPr algn="l" rtl="0" eaLnBrk="0" fontAlgn="base" hangingPunct="0">
        <a:lnSpc>
          <a:spcPct val="90000"/>
        </a:lnSpc>
        <a:spcBef>
          <a:spcPct val="0"/>
        </a:spcBef>
        <a:spcAft>
          <a:spcPct val="0"/>
        </a:spcAft>
        <a:defRPr sz="3200">
          <a:solidFill>
            <a:srgbClr val="1E4191"/>
          </a:solidFill>
          <a:latin typeface="GE Inspira Pitch" pitchFamily="34" charset="0"/>
        </a:defRPr>
      </a:lvl2pPr>
      <a:lvl3pPr algn="l" rtl="0" eaLnBrk="0" fontAlgn="base" hangingPunct="0">
        <a:lnSpc>
          <a:spcPct val="90000"/>
        </a:lnSpc>
        <a:spcBef>
          <a:spcPct val="0"/>
        </a:spcBef>
        <a:spcAft>
          <a:spcPct val="0"/>
        </a:spcAft>
        <a:defRPr sz="3200">
          <a:solidFill>
            <a:srgbClr val="1E4191"/>
          </a:solidFill>
          <a:latin typeface="GE Inspira Pitch" pitchFamily="34" charset="0"/>
        </a:defRPr>
      </a:lvl3pPr>
      <a:lvl4pPr algn="l" rtl="0" eaLnBrk="0" fontAlgn="base" hangingPunct="0">
        <a:lnSpc>
          <a:spcPct val="90000"/>
        </a:lnSpc>
        <a:spcBef>
          <a:spcPct val="0"/>
        </a:spcBef>
        <a:spcAft>
          <a:spcPct val="0"/>
        </a:spcAft>
        <a:defRPr sz="3200">
          <a:solidFill>
            <a:srgbClr val="1E4191"/>
          </a:solidFill>
          <a:latin typeface="GE Inspira Pitch" pitchFamily="34" charset="0"/>
        </a:defRPr>
      </a:lvl4pPr>
      <a:lvl5pPr algn="l" rtl="0" eaLnBrk="0" fontAlgn="base" hangingPunct="0">
        <a:lnSpc>
          <a:spcPct val="90000"/>
        </a:lnSpc>
        <a:spcBef>
          <a:spcPct val="0"/>
        </a:spcBef>
        <a:spcAft>
          <a:spcPct val="0"/>
        </a:spcAft>
        <a:defRPr sz="3200">
          <a:solidFill>
            <a:srgbClr val="1E4191"/>
          </a:solidFill>
          <a:latin typeface="GE Inspira Pitch" pitchFamily="34" charset="0"/>
        </a:defRPr>
      </a:lvl5pPr>
      <a:lvl6pPr marL="457200" algn="l" rtl="0" fontAlgn="base">
        <a:lnSpc>
          <a:spcPct val="90000"/>
        </a:lnSpc>
        <a:spcBef>
          <a:spcPct val="0"/>
        </a:spcBef>
        <a:spcAft>
          <a:spcPct val="0"/>
        </a:spcAft>
        <a:defRPr sz="3200">
          <a:solidFill>
            <a:srgbClr val="1E4191"/>
          </a:solidFill>
          <a:latin typeface="GE Inspira Pitch" pitchFamily="34" charset="0"/>
        </a:defRPr>
      </a:lvl6pPr>
      <a:lvl7pPr marL="914400" algn="l" rtl="0" fontAlgn="base">
        <a:lnSpc>
          <a:spcPct val="90000"/>
        </a:lnSpc>
        <a:spcBef>
          <a:spcPct val="0"/>
        </a:spcBef>
        <a:spcAft>
          <a:spcPct val="0"/>
        </a:spcAft>
        <a:defRPr sz="3200">
          <a:solidFill>
            <a:srgbClr val="1E4191"/>
          </a:solidFill>
          <a:latin typeface="GE Inspira Pitch" pitchFamily="34" charset="0"/>
        </a:defRPr>
      </a:lvl7pPr>
      <a:lvl8pPr marL="1371600" algn="l" rtl="0" fontAlgn="base">
        <a:lnSpc>
          <a:spcPct val="90000"/>
        </a:lnSpc>
        <a:spcBef>
          <a:spcPct val="0"/>
        </a:spcBef>
        <a:spcAft>
          <a:spcPct val="0"/>
        </a:spcAft>
        <a:defRPr sz="3200">
          <a:solidFill>
            <a:srgbClr val="1E4191"/>
          </a:solidFill>
          <a:latin typeface="GE Inspira Pitch" pitchFamily="34" charset="0"/>
        </a:defRPr>
      </a:lvl8pPr>
      <a:lvl9pPr marL="1828800" algn="l" rtl="0" fontAlgn="base">
        <a:lnSpc>
          <a:spcPct val="90000"/>
        </a:lnSpc>
        <a:spcBef>
          <a:spcPct val="0"/>
        </a:spcBef>
        <a:spcAft>
          <a:spcPct val="0"/>
        </a:spcAft>
        <a:defRPr sz="3200">
          <a:solidFill>
            <a:srgbClr val="1E4191"/>
          </a:solidFill>
          <a:latin typeface="GE Inspira Pitch" pitchFamily="34" charset="0"/>
        </a:defRPr>
      </a:lvl9pPr>
    </p:titleStyle>
    <p:bodyStyle>
      <a:lvl1pPr marL="342900" indent="-342900" algn="l" rtl="0" eaLnBrk="0" fontAlgn="base" hangingPunct="0">
        <a:lnSpc>
          <a:spcPct val="90000"/>
        </a:lnSpc>
        <a:spcBef>
          <a:spcPct val="50000"/>
        </a:spcBef>
        <a:spcAft>
          <a:spcPct val="0"/>
        </a:spcAft>
        <a:buClr>
          <a:srgbClr val="004880"/>
        </a:buClr>
        <a:buChar char="•"/>
        <a:defRPr sz="2400">
          <a:solidFill>
            <a:srgbClr val="1E4191"/>
          </a:solidFill>
          <a:latin typeface="+mn-lt"/>
          <a:ea typeface="+mn-ea"/>
          <a:cs typeface="+mn-cs"/>
        </a:defRPr>
      </a:lvl1pPr>
      <a:lvl2pPr marL="341313" indent="-339725" algn="l" rtl="0" eaLnBrk="0" fontAlgn="base" hangingPunct="0">
        <a:lnSpc>
          <a:spcPct val="90000"/>
        </a:lnSpc>
        <a:spcBef>
          <a:spcPct val="30000"/>
        </a:spcBef>
        <a:spcAft>
          <a:spcPct val="0"/>
        </a:spcAft>
        <a:buClr>
          <a:srgbClr val="004880"/>
        </a:buClr>
        <a:buFont typeface="GE Inspira Pitch" pitchFamily="34" charset="0"/>
        <a:buChar char="•"/>
        <a:defRPr sz="2000">
          <a:solidFill>
            <a:srgbClr val="1E4191"/>
          </a:solidFill>
          <a:latin typeface="+mn-lt"/>
        </a:defRPr>
      </a:lvl2pPr>
      <a:lvl3pPr marL="744538" indent="-288925" algn="l" rtl="0" eaLnBrk="0" fontAlgn="base" hangingPunct="0">
        <a:lnSpc>
          <a:spcPct val="90000"/>
        </a:lnSpc>
        <a:spcBef>
          <a:spcPct val="20000"/>
        </a:spcBef>
        <a:spcAft>
          <a:spcPct val="0"/>
        </a:spcAft>
        <a:buClr>
          <a:srgbClr val="004880"/>
        </a:buClr>
        <a:buChar char="–"/>
        <a:defRPr sz="2400">
          <a:solidFill>
            <a:srgbClr val="1E4191"/>
          </a:solidFill>
          <a:latin typeface="+mn-lt"/>
        </a:defRPr>
      </a:lvl3pPr>
      <a:lvl4pPr marL="1146175" indent="-287338" algn="l" rtl="0" eaLnBrk="0" fontAlgn="base" hangingPunct="0">
        <a:lnSpc>
          <a:spcPct val="90000"/>
        </a:lnSpc>
        <a:spcBef>
          <a:spcPct val="10000"/>
        </a:spcBef>
        <a:spcAft>
          <a:spcPct val="0"/>
        </a:spcAft>
        <a:buClr>
          <a:srgbClr val="004880"/>
        </a:buClr>
        <a:buChar char="–"/>
        <a:defRPr sz="1600">
          <a:solidFill>
            <a:srgbClr val="1E4191"/>
          </a:solidFill>
          <a:latin typeface="+mn-lt"/>
        </a:defRPr>
      </a:lvl4pPr>
      <a:lvl5pPr marL="1546225" indent="-285750" algn="l" rtl="0" eaLnBrk="0" fontAlgn="base" hangingPunct="0">
        <a:lnSpc>
          <a:spcPct val="90000"/>
        </a:lnSpc>
        <a:spcBef>
          <a:spcPct val="0"/>
        </a:spcBef>
        <a:spcAft>
          <a:spcPct val="0"/>
        </a:spcAft>
        <a:buClr>
          <a:srgbClr val="004880"/>
        </a:buClr>
        <a:buChar char="–"/>
        <a:defRPr sz="1400">
          <a:solidFill>
            <a:srgbClr val="1E4191"/>
          </a:solidFill>
          <a:latin typeface="+mn-lt"/>
        </a:defRPr>
      </a:lvl5pPr>
      <a:lvl6pPr marL="2003425" indent="-285750" algn="l" rtl="0" fontAlgn="base">
        <a:lnSpc>
          <a:spcPct val="90000"/>
        </a:lnSpc>
        <a:spcBef>
          <a:spcPct val="0"/>
        </a:spcBef>
        <a:spcAft>
          <a:spcPct val="0"/>
        </a:spcAft>
        <a:buClr>
          <a:srgbClr val="004880"/>
        </a:buClr>
        <a:buChar char="–"/>
        <a:defRPr sz="1400">
          <a:solidFill>
            <a:srgbClr val="1E4191"/>
          </a:solidFill>
          <a:latin typeface="+mn-lt"/>
        </a:defRPr>
      </a:lvl6pPr>
      <a:lvl7pPr marL="2460625" indent="-285750" algn="l" rtl="0" fontAlgn="base">
        <a:lnSpc>
          <a:spcPct val="90000"/>
        </a:lnSpc>
        <a:spcBef>
          <a:spcPct val="0"/>
        </a:spcBef>
        <a:spcAft>
          <a:spcPct val="0"/>
        </a:spcAft>
        <a:buClr>
          <a:srgbClr val="004880"/>
        </a:buClr>
        <a:buChar char="–"/>
        <a:defRPr sz="1400">
          <a:solidFill>
            <a:srgbClr val="1E4191"/>
          </a:solidFill>
          <a:latin typeface="+mn-lt"/>
        </a:defRPr>
      </a:lvl7pPr>
      <a:lvl8pPr marL="2917825" indent="-285750" algn="l" rtl="0" fontAlgn="base">
        <a:lnSpc>
          <a:spcPct val="90000"/>
        </a:lnSpc>
        <a:spcBef>
          <a:spcPct val="0"/>
        </a:spcBef>
        <a:spcAft>
          <a:spcPct val="0"/>
        </a:spcAft>
        <a:buClr>
          <a:srgbClr val="004880"/>
        </a:buClr>
        <a:buChar char="–"/>
        <a:defRPr sz="1400">
          <a:solidFill>
            <a:srgbClr val="1E4191"/>
          </a:solidFill>
          <a:latin typeface="+mn-lt"/>
        </a:defRPr>
      </a:lvl8pPr>
      <a:lvl9pPr marL="3375025" indent="-285750" algn="l" rtl="0" fontAlgn="base">
        <a:lnSpc>
          <a:spcPct val="90000"/>
        </a:lnSpc>
        <a:spcBef>
          <a:spcPct val="0"/>
        </a:spcBef>
        <a:spcAft>
          <a:spcPct val="0"/>
        </a:spcAft>
        <a:buClr>
          <a:srgbClr val="004880"/>
        </a:buClr>
        <a:buChar char="–"/>
        <a:defRPr sz="1400">
          <a:solidFill>
            <a:srgbClr val="1E419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pl-PL" dirty="0" smtClean="0"/>
              <a:t>Attachment no 4: General layout of a test cell</a:t>
            </a:r>
            <a:endParaRPr lang="en-US" dirty="0"/>
          </a:p>
        </p:txBody>
      </p:sp>
      <p:pic>
        <p:nvPicPr>
          <p:cNvPr id="5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3041" y="930703"/>
            <a:ext cx="8242298" cy="5600610"/>
          </a:xfrm>
          <a:prstGeom prst="rect">
            <a:avLst/>
          </a:prstGeom>
          <a:noFill/>
          <a:extLst>
            <a:ext uri="{909E8E84-426E-40DD-AFC4-6F175D3DCCD1}">
              <a14:hiddenFill xmlns:a14="http://schemas.microsoft.com/office/drawing/2010/main">
                <a:solidFill>
                  <a:srgbClr val="FFFFFF"/>
                </a:solidFill>
              </a14:hiddenFill>
            </a:ext>
          </a:extLst>
        </p:spPr>
      </p:pic>
      <p:sp>
        <p:nvSpPr>
          <p:cNvPr id="55" name="Rectangle 54"/>
          <p:cNvSpPr/>
          <p:nvPr/>
        </p:nvSpPr>
        <p:spPr bwMode="auto">
          <a:xfrm>
            <a:off x="928918" y="2597579"/>
            <a:ext cx="656042" cy="3512820"/>
          </a:xfrm>
          <a:prstGeom prst="rect">
            <a:avLst/>
          </a:prstGeom>
          <a:solidFill>
            <a:srgbClr val="A6A6A6">
              <a:alpha val="20000"/>
            </a:srgbClr>
          </a:solidFill>
          <a:ln w="19050" cap="flat" cmpd="sng" algn="ctr">
            <a:solidFill>
              <a:schemeClr val="accent3">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US"/>
          </a:p>
        </p:txBody>
      </p:sp>
      <p:sp>
        <p:nvSpPr>
          <p:cNvPr id="56" name="Rectangle 55"/>
          <p:cNvSpPr/>
          <p:nvPr/>
        </p:nvSpPr>
        <p:spPr bwMode="auto">
          <a:xfrm>
            <a:off x="616859" y="1104058"/>
            <a:ext cx="1188720" cy="400050"/>
          </a:xfrm>
          <a:prstGeom prst="rect">
            <a:avLst/>
          </a:prstGeom>
          <a:solidFill>
            <a:schemeClr val="bg1"/>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eaLnBrk="0" hangingPunct="0"/>
            <a:r>
              <a:rPr lang="pl-PL" sz="1200" dirty="0" smtClean="0">
                <a:solidFill>
                  <a:srgbClr val="000000"/>
                </a:solidFill>
              </a:rPr>
              <a:t>Unavailable area</a:t>
            </a:r>
            <a:endParaRPr lang="en-US" sz="1200" dirty="0">
              <a:solidFill>
                <a:srgbClr val="000000"/>
              </a:solidFill>
            </a:endParaRPr>
          </a:p>
        </p:txBody>
      </p:sp>
      <p:sp>
        <p:nvSpPr>
          <p:cNvPr id="57" name="Rectangle 56"/>
          <p:cNvSpPr/>
          <p:nvPr/>
        </p:nvSpPr>
        <p:spPr bwMode="auto">
          <a:xfrm>
            <a:off x="3345996" y="884981"/>
            <a:ext cx="2576104" cy="603885"/>
          </a:xfrm>
          <a:prstGeom prst="rect">
            <a:avLst/>
          </a:prstGeom>
          <a:solidFill>
            <a:schemeClr val="bg1"/>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eaLnBrk="0" hangingPunct="0"/>
            <a:r>
              <a:rPr lang="pl-PL" sz="1200" dirty="0" smtClean="0">
                <a:solidFill>
                  <a:srgbClr val="000000"/>
                </a:solidFill>
              </a:rPr>
              <a:t>Area B:</a:t>
            </a:r>
          </a:p>
          <a:p>
            <a:pPr eaLnBrk="0" hangingPunct="0"/>
            <a:r>
              <a:rPr lang="pl-PL" sz="1200" dirty="0" smtClean="0">
                <a:solidFill>
                  <a:srgbClr val="000000"/>
                </a:solidFill>
              </a:rPr>
              <a:t>Space for external lubrication system installation</a:t>
            </a:r>
            <a:endParaRPr lang="en-US" sz="1200" dirty="0">
              <a:solidFill>
                <a:srgbClr val="000000"/>
              </a:solidFill>
            </a:endParaRPr>
          </a:p>
        </p:txBody>
      </p:sp>
      <p:cxnSp>
        <p:nvCxnSpPr>
          <p:cNvPr id="58" name="Straight Arrow Connector 57"/>
          <p:cNvCxnSpPr>
            <a:stCxn id="57" idx="3"/>
            <a:endCxn id="59" idx="0"/>
          </p:cNvCxnSpPr>
          <p:nvPr/>
        </p:nvCxnSpPr>
        <p:spPr bwMode="auto">
          <a:xfrm>
            <a:off x="5922100" y="1186924"/>
            <a:ext cx="194855" cy="359095"/>
          </a:xfrm>
          <a:prstGeom prst="straightConnector1">
            <a:avLst/>
          </a:prstGeom>
          <a:solidFill>
            <a:schemeClr val="accent1"/>
          </a:solidFill>
          <a:ln w="12700" cap="flat" cmpd="sng" algn="ctr">
            <a:solidFill>
              <a:srgbClr val="000000"/>
            </a:solidFill>
            <a:prstDash val="solid"/>
            <a:round/>
            <a:headEnd type="none" w="med" len="med"/>
            <a:tailEnd type="triangle" w="med" len="med"/>
          </a:ln>
          <a:effectLst/>
        </p:spPr>
      </p:cxnSp>
      <p:sp>
        <p:nvSpPr>
          <p:cNvPr id="59" name="Rectangle 58"/>
          <p:cNvSpPr/>
          <p:nvPr/>
        </p:nvSpPr>
        <p:spPr bwMode="auto">
          <a:xfrm>
            <a:off x="5314950" y="1546019"/>
            <a:ext cx="1604010" cy="1059180"/>
          </a:xfrm>
          <a:prstGeom prst="rect">
            <a:avLst/>
          </a:prstGeom>
          <a:solidFill>
            <a:srgbClr val="00AA50">
              <a:alpha val="50000"/>
            </a:srgbClr>
          </a:solidFill>
          <a:ln w="381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US"/>
          </a:p>
        </p:txBody>
      </p:sp>
      <p:sp>
        <p:nvSpPr>
          <p:cNvPr id="60" name="Rectangle 59"/>
          <p:cNvSpPr/>
          <p:nvPr/>
        </p:nvSpPr>
        <p:spPr bwMode="auto">
          <a:xfrm>
            <a:off x="929640" y="1538399"/>
            <a:ext cx="3745230" cy="1059180"/>
          </a:xfrm>
          <a:prstGeom prst="rect">
            <a:avLst/>
          </a:prstGeom>
          <a:solidFill>
            <a:srgbClr val="A6A6A6">
              <a:alpha val="20000"/>
            </a:srgbClr>
          </a:solidFill>
          <a:ln w="19050" cap="flat" cmpd="sng" algn="ctr">
            <a:solidFill>
              <a:schemeClr val="accent3">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GE Inspira Pitch" pitchFamily="34" charset="0"/>
            </a:endParaRPr>
          </a:p>
        </p:txBody>
      </p:sp>
      <p:cxnSp>
        <p:nvCxnSpPr>
          <p:cNvPr id="61" name="Straight Arrow Connector 60"/>
          <p:cNvCxnSpPr>
            <a:stCxn id="56" idx="2"/>
          </p:cNvCxnSpPr>
          <p:nvPr/>
        </p:nvCxnSpPr>
        <p:spPr bwMode="auto">
          <a:xfrm>
            <a:off x="1211219" y="1504108"/>
            <a:ext cx="328021" cy="270511"/>
          </a:xfrm>
          <a:prstGeom prst="straightConnector1">
            <a:avLst/>
          </a:prstGeom>
          <a:solidFill>
            <a:schemeClr val="accent1"/>
          </a:solidFill>
          <a:ln w="12700" cap="flat" cmpd="sng" algn="ctr">
            <a:solidFill>
              <a:srgbClr val="000000"/>
            </a:solidFill>
            <a:prstDash val="solid"/>
            <a:round/>
            <a:headEnd type="none" w="med" len="med"/>
            <a:tailEnd type="triangle" w="med" len="med"/>
          </a:ln>
          <a:effectLst/>
        </p:spPr>
      </p:cxnSp>
      <p:cxnSp>
        <p:nvCxnSpPr>
          <p:cNvPr id="62" name="Straight Arrow Connector 61"/>
          <p:cNvCxnSpPr/>
          <p:nvPr/>
        </p:nvCxnSpPr>
        <p:spPr bwMode="auto">
          <a:xfrm>
            <a:off x="1211219" y="1504108"/>
            <a:ext cx="91801" cy="1474471"/>
          </a:xfrm>
          <a:prstGeom prst="straightConnector1">
            <a:avLst/>
          </a:prstGeom>
          <a:solidFill>
            <a:schemeClr val="accent1"/>
          </a:solidFill>
          <a:ln w="12700" cap="flat" cmpd="sng" algn="ctr">
            <a:solidFill>
              <a:srgbClr val="000000"/>
            </a:solidFill>
            <a:prstDash val="solid"/>
            <a:round/>
            <a:headEnd type="none" w="med" len="med"/>
            <a:tailEnd type="triangle" w="med" len="med"/>
          </a:ln>
          <a:effectLst/>
        </p:spPr>
      </p:cxnSp>
      <p:sp>
        <p:nvSpPr>
          <p:cNvPr id="63" name="Rectangle 62"/>
          <p:cNvSpPr/>
          <p:nvPr/>
        </p:nvSpPr>
        <p:spPr bwMode="auto">
          <a:xfrm>
            <a:off x="2209800" y="3908219"/>
            <a:ext cx="1512570" cy="937260"/>
          </a:xfrm>
          <a:prstGeom prst="rect">
            <a:avLst/>
          </a:prstGeom>
          <a:solidFill>
            <a:srgbClr val="00AA50">
              <a:alpha val="50000"/>
            </a:srgbClr>
          </a:solidFill>
          <a:ln w="3810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lang="en-US"/>
          </a:p>
        </p:txBody>
      </p:sp>
      <p:cxnSp>
        <p:nvCxnSpPr>
          <p:cNvPr id="64" name="Straight Connector 63"/>
          <p:cNvCxnSpPr/>
          <p:nvPr/>
        </p:nvCxnSpPr>
        <p:spPr bwMode="auto">
          <a:xfrm>
            <a:off x="3652838" y="4845479"/>
            <a:ext cx="393382" cy="0"/>
          </a:xfrm>
          <a:prstGeom prst="line">
            <a:avLst/>
          </a:prstGeom>
          <a:solidFill>
            <a:schemeClr val="accent1"/>
          </a:solidFill>
          <a:ln w="12700" cap="flat" cmpd="sng" algn="ctr">
            <a:solidFill>
              <a:srgbClr val="000000"/>
            </a:solidFill>
            <a:prstDash val="solid"/>
            <a:round/>
            <a:headEnd type="none" w="med" len="med"/>
            <a:tailEnd type="none" w="med" len="med"/>
          </a:ln>
          <a:effectLst/>
        </p:spPr>
      </p:cxnSp>
      <p:cxnSp>
        <p:nvCxnSpPr>
          <p:cNvPr id="65" name="Straight Connector 64"/>
          <p:cNvCxnSpPr/>
          <p:nvPr/>
        </p:nvCxnSpPr>
        <p:spPr bwMode="auto">
          <a:xfrm>
            <a:off x="3652838" y="3908219"/>
            <a:ext cx="393382" cy="0"/>
          </a:xfrm>
          <a:prstGeom prst="line">
            <a:avLst/>
          </a:prstGeom>
          <a:solidFill>
            <a:schemeClr val="accent1"/>
          </a:solidFill>
          <a:ln w="12700" cap="flat" cmpd="sng" algn="ctr">
            <a:solidFill>
              <a:srgbClr val="000000"/>
            </a:solidFill>
            <a:prstDash val="solid"/>
            <a:round/>
            <a:headEnd type="none" w="med" len="med"/>
            <a:tailEnd type="none" w="med" len="med"/>
          </a:ln>
          <a:effectLst/>
        </p:spPr>
      </p:cxnSp>
      <p:cxnSp>
        <p:nvCxnSpPr>
          <p:cNvPr id="66" name="Straight Connector 65"/>
          <p:cNvCxnSpPr/>
          <p:nvPr/>
        </p:nvCxnSpPr>
        <p:spPr bwMode="auto">
          <a:xfrm flipH="1">
            <a:off x="1874159" y="3719578"/>
            <a:ext cx="335641" cy="0"/>
          </a:xfrm>
          <a:prstGeom prst="line">
            <a:avLst/>
          </a:prstGeom>
          <a:solidFill>
            <a:schemeClr val="accent1"/>
          </a:solidFill>
          <a:ln w="12700" cap="flat" cmpd="sng" algn="ctr">
            <a:solidFill>
              <a:srgbClr val="000000"/>
            </a:solidFill>
            <a:prstDash val="solid"/>
            <a:round/>
            <a:headEnd type="triangle" w="med" len="med"/>
            <a:tailEnd type="none" w="med" len="med"/>
          </a:ln>
          <a:effectLst/>
        </p:spPr>
      </p:cxnSp>
      <p:cxnSp>
        <p:nvCxnSpPr>
          <p:cNvPr id="67" name="Straight Connector 66"/>
          <p:cNvCxnSpPr/>
          <p:nvPr/>
        </p:nvCxnSpPr>
        <p:spPr bwMode="auto">
          <a:xfrm>
            <a:off x="3722370" y="3719578"/>
            <a:ext cx="660400" cy="0"/>
          </a:xfrm>
          <a:prstGeom prst="line">
            <a:avLst/>
          </a:prstGeom>
          <a:solidFill>
            <a:schemeClr val="accent1"/>
          </a:solidFill>
          <a:ln w="12700" cap="flat" cmpd="sng" algn="ctr">
            <a:solidFill>
              <a:srgbClr val="000000"/>
            </a:solidFill>
            <a:prstDash val="solid"/>
            <a:round/>
            <a:headEnd type="triangle" w="med" len="med"/>
            <a:tailEnd type="none" w="med" len="med"/>
          </a:ln>
          <a:effectLst/>
        </p:spPr>
      </p:cxnSp>
      <p:cxnSp>
        <p:nvCxnSpPr>
          <p:cNvPr id="68" name="Straight Connector 67"/>
          <p:cNvCxnSpPr/>
          <p:nvPr/>
        </p:nvCxnSpPr>
        <p:spPr bwMode="auto">
          <a:xfrm flipV="1">
            <a:off x="3722370" y="3649139"/>
            <a:ext cx="0" cy="363855"/>
          </a:xfrm>
          <a:prstGeom prst="line">
            <a:avLst/>
          </a:prstGeom>
          <a:solidFill>
            <a:schemeClr val="accent1"/>
          </a:solidFill>
          <a:ln w="12700" cap="flat" cmpd="sng" algn="ctr">
            <a:solidFill>
              <a:srgbClr val="000000"/>
            </a:solidFill>
            <a:prstDash val="solid"/>
            <a:round/>
            <a:headEnd type="none" w="med" len="med"/>
            <a:tailEnd type="none" w="med" len="med"/>
          </a:ln>
          <a:effectLst/>
        </p:spPr>
      </p:cxnSp>
      <p:cxnSp>
        <p:nvCxnSpPr>
          <p:cNvPr id="69" name="Straight Connector 68"/>
          <p:cNvCxnSpPr/>
          <p:nvPr/>
        </p:nvCxnSpPr>
        <p:spPr bwMode="auto">
          <a:xfrm flipV="1">
            <a:off x="2209800" y="3649139"/>
            <a:ext cx="0" cy="314325"/>
          </a:xfrm>
          <a:prstGeom prst="line">
            <a:avLst/>
          </a:prstGeom>
          <a:solidFill>
            <a:schemeClr val="accent1"/>
          </a:solidFill>
          <a:ln w="12700" cap="flat" cmpd="sng" algn="ctr">
            <a:solidFill>
              <a:srgbClr val="000000"/>
            </a:solidFill>
            <a:prstDash val="solid"/>
            <a:round/>
            <a:headEnd type="none" w="med" len="med"/>
            <a:tailEnd type="none" w="med" len="med"/>
          </a:ln>
          <a:effectLst/>
        </p:spPr>
      </p:cxnSp>
      <p:cxnSp>
        <p:nvCxnSpPr>
          <p:cNvPr id="70" name="Straight Connector 69"/>
          <p:cNvCxnSpPr/>
          <p:nvPr/>
        </p:nvCxnSpPr>
        <p:spPr bwMode="auto">
          <a:xfrm>
            <a:off x="2209800" y="3719578"/>
            <a:ext cx="1512570" cy="0"/>
          </a:xfrm>
          <a:prstGeom prst="line">
            <a:avLst/>
          </a:prstGeom>
          <a:solidFill>
            <a:schemeClr val="accent1"/>
          </a:solidFill>
          <a:ln w="12700" cap="flat" cmpd="sng" algn="ctr">
            <a:solidFill>
              <a:srgbClr val="000000"/>
            </a:solidFill>
            <a:prstDash val="solid"/>
            <a:round/>
            <a:headEnd type="none" w="med" len="med"/>
            <a:tailEnd type="none" w="med" len="med"/>
          </a:ln>
          <a:effectLst/>
        </p:spPr>
      </p:cxnSp>
      <p:cxnSp>
        <p:nvCxnSpPr>
          <p:cNvPr id="71" name="Straight Connector 70"/>
          <p:cNvCxnSpPr/>
          <p:nvPr/>
        </p:nvCxnSpPr>
        <p:spPr bwMode="auto">
          <a:xfrm>
            <a:off x="3985260" y="3908219"/>
            <a:ext cx="0" cy="937260"/>
          </a:xfrm>
          <a:prstGeom prst="line">
            <a:avLst/>
          </a:prstGeom>
          <a:solidFill>
            <a:schemeClr val="accent1"/>
          </a:solidFill>
          <a:ln w="12700" cap="flat" cmpd="sng" algn="ctr">
            <a:solidFill>
              <a:srgbClr val="000000"/>
            </a:solidFill>
            <a:prstDash val="solid"/>
            <a:round/>
            <a:headEnd type="triangle" w="med" len="med"/>
            <a:tailEnd type="triangle" w="med" len="med"/>
          </a:ln>
          <a:effectLst/>
        </p:spPr>
      </p:cxnSp>
      <p:sp>
        <p:nvSpPr>
          <p:cNvPr id="72" name="TextBox 71"/>
          <p:cNvSpPr txBox="1"/>
          <p:nvPr/>
        </p:nvSpPr>
        <p:spPr>
          <a:xfrm>
            <a:off x="3933190" y="4261209"/>
            <a:ext cx="806631" cy="276999"/>
          </a:xfrm>
          <a:prstGeom prst="rect">
            <a:avLst/>
          </a:prstGeom>
          <a:noFill/>
        </p:spPr>
        <p:txBody>
          <a:bodyPr wrap="none" rtlCol="0">
            <a:spAutoFit/>
          </a:bodyPr>
          <a:lstStyle/>
          <a:p>
            <a:r>
              <a:rPr lang="pl-PL" sz="1200" dirty="0" smtClean="0">
                <a:solidFill>
                  <a:srgbClr val="000000"/>
                </a:solidFill>
              </a:rPr>
              <a:t>1000 mm</a:t>
            </a:r>
            <a:endParaRPr lang="en-US" sz="1200" dirty="0">
              <a:solidFill>
                <a:srgbClr val="000000"/>
              </a:solidFill>
            </a:endParaRPr>
          </a:p>
        </p:txBody>
      </p:sp>
      <p:sp>
        <p:nvSpPr>
          <p:cNvPr id="73" name="TextBox 72"/>
          <p:cNvSpPr txBox="1"/>
          <p:nvPr/>
        </p:nvSpPr>
        <p:spPr>
          <a:xfrm>
            <a:off x="3729990" y="3442579"/>
            <a:ext cx="806631" cy="276999"/>
          </a:xfrm>
          <a:prstGeom prst="rect">
            <a:avLst/>
          </a:prstGeom>
          <a:noFill/>
        </p:spPr>
        <p:txBody>
          <a:bodyPr wrap="none" rtlCol="0">
            <a:spAutoFit/>
          </a:bodyPr>
          <a:lstStyle/>
          <a:p>
            <a:r>
              <a:rPr lang="pl-PL" sz="1200" dirty="0" smtClean="0">
                <a:solidFill>
                  <a:srgbClr val="000000"/>
                </a:solidFill>
              </a:rPr>
              <a:t>1700 mm</a:t>
            </a:r>
            <a:endParaRPr lang="en-US" sz="1200" dirty="0">
              <a:solidFill>
                <a:srgbClr val="000000"/>
              </a:solidFill>
            </a:endParaRPr>
          </a:p>
        </p:txBody>
      </p:sp>
      <p:sp>
        <p:nvSpPr>
          <p:cNvPr id="74" name="Rectangle 73"/>
          <p:cNvSpPr/>
          <p:nvPr/>
        </p:nvSpPr>
        <p:spPr bwMode="auto">
          <a:xfrm>
            <a:off x="3916680" y="4921680"/>
            <a:ext cx="2141220" cy="647700"/>
          </a:xfrm>
          <a:prstGeom prst="rect">
            <a:avLst/>
          </a:prstGeom>
          <a:solidFill>
            <a:schemeClr val="bg1"/>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eaLnBrk="0" hangingPunct="0"/>
            <a:r>
              <a:rPr lang="pl-PL" sz="1200" dirty="0" smtClean="0">
                <a:solidFill>
                  <a:srgbClr val="000000"/>
                </a:solidFill>
              </a:rPr>
              <a:t>Area A:</a:t>
            </a:r>
          </a:p>
          <a:p>
            <a:pPr eaLnBrk="0" hangingPunct="0"/>
            <a:r>
              <a:rPr lang="pl-PL" sz="1200" dirty="0" smtClean="0">
                <a:solidFill>
                  <a:srgbClr val="000000"/>
                </a:solidFill>
              </a:rPr>
              <a:t>Space for gearbox installation</a:t>
            </a:r>
            <a:endParaRPr lang="en-US" sz="1200" dirty="0">
              <a:solidFill>
                <a:srgbClr val="000000"/>
              </a:solidFill>
            </a:endParaRPr>
          </a:p>
        </p:txBody>
      </p:sp>
      <p:cxnSp>
        <p:nvCxnSpPr>
          <p:cNvPr id="75" name="Straight Arrow Connector 74"/>
          <p:cNvCxnSpPr>
            <a:stCxn id="74" idx="1"/>
          </p:cNvCxnSpPr>
          <p:nvPr/>
        </p:nvCxnSpPr>
        <p:spPr bwMode="auto">
          <a:xfrm flipH="1" flipV="1">
            <a:off x="3436620" y="4685460"/>
            <a:ext cx="480060" cy="560070"/>
          </a:xfrm>
          <a:prstGeom prst="straightConnector1">
            <a:avLst/>
          </a:prstGeom>
          <a:solidFill>
            <a:schemeClr val="accent1"/>
          </a:solidFill>
          <a:ln w="12700" cap="flat" cmpd="sng" algn="ctr">
            <a:solidFill>
              <a:srgbClr val="000000"/>
            </a:solidFill>
            <a:prstDash val="solid"/>
            <a:round/>
            <a:headEnd type="none" w="med" len="med"/>
            <a:tailEnd type="triangle" w="med" len="med"/>
          </a:ln>
          <a:effectLst/>
        </p:spPr>
      </p:cxnSp>
    </p:spTree>
    <p:extLst>
      <p:ext uri="{BB962C8B-B14F-4D97-AF65-F5344CB8AC3E}">
        <p14:creationId xmlns:p14="http://schemas.microsoft.com/office/powerpoint/2010/main" val="1554029698"/>
      </p:ext>
    </p:extLst>
  </p:cSld>
  <p:clrMapOvr>
    <a:masterClrMapping/>
  </p:clrMapOvr>
</p:sld>
</file>

<file path=ppt/theme/theme1.xml><?xml version="1.0" encoding="utf-8"?>
<a:theme xmlns:a="http://schemas.openxmlformats.org/drawingml/2006/main" name="GE Inspira template">
  <a:themeElements>
    <a:clrScheme name="">
      <a:dk1>
        <a:srgbClr val="1E4191"/>
      </a:dk1>
      <a:lt1>
        <a:srgbClr val="FFFFFF"/>
      </a:lt1>
      <a:dk2>
        <a:srgbClr val="FF6600"/>
      </a:dk2>
      <a:lt2>
        <a:srgbClr val="00AA50"/>
      </a:lt2>
      <a:accent1>
        <a:srgbClr val="9B50D7"/>
      </a:accent1>
      <a:accent2>
        <a:srgbClr val="28B9F5"/>
      </a:accent2>
      <a:accent3>
        <a:srgbClr val="FFFFFF"/>
      </a:accent3>
      <a:accent4>
        <a:srgbClr val="18367B"/>
      </a:accent4>
      <a:accent5>
        <a:srgbClr val="CBB3E8"/>
      </a:accent5>
      <a:accent6>
        <a:srgbClr val="23A7DE"/>
      </a:accent6>
      <a:hlink>
        <a:srgbClr val="CD0078"/>
      </a:hlink>
      <a:folHlink>
        <a:srgbClr val="23E100"/>
      </a:folHlink>
    </a:clrScheme>
    <a:fontScheme name="GE Inspira template">
      <a:majorFont>
        <a:latin typeface="GE Inspira Pitch"/>
        <a:ea typeface=""/>
        <a:cs typeface=""/>
      </a:majorFont>
      <a:minorFont>
        <a:latin typeface="GE Inspira Pit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GE Inspira Pitch"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GE Inspira Pitch" pitchFamily="34" charset="0"/>
          </a:defRPr>
        </a:defPPr>
      </a:lstStyle>
    </a:lnDef>
  </a:objectDefaults>
  <a:extraClrSchemeLst>
    <a:extraClrScheme>
      <a:clrScheme name="GE Inspira template 1">
        <a:dk1>
          <a:srgbClr val="1E4191"/>
        </a:dk1>
        <a:lt1>
          <a:srgbClr val="FFFFFF"/>
        </a:lt1>
        <a:dk2>
          <a:srgbClr val="FF6600"/>
        </a:dk2>
        <a:lt2>
          <a:srgbClr val="00AA50"/>
        </a:lt2>
        <a:accent1>
          <a:srgbClr val="9B50D7"/>
        </a:accent1>
        <a:accent2>
          <a:srgbClr val="28B9F5"/>
        </a:accent2>
        <a:accent3>
          <a:srgbClr val="FFFFFF"/>
        </a:accent3>
        <a:accent4>
          <a:srgbClr val="18367B"/>
        </a:accent4>
        <a:accent5>
          <a:srgbClr val="CBB3E8"/>
        </a:accent5>
        <a:accent6>
          <a:srgbClr val="23A7DE"/>
        </a:accent6>
        <a:hlink>
          <a:srgbClr val="EBD70A"/>
        </a:hlink>
        <a:folHlink>
          <a:srgbClr val="23E1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4880"/>
      </a:dk2>
      <a:lt2>
        <a:srgbClr val="CECECE"/>
      </a:lt2>
      <a:accent1>
        <a:srgbClr val="004880"/>
      </a:accent1>
      <a:accent2>
        <a:srgbClr val="B3D7E8"/>
      </a:accent2>
      <a:accent3>
        <a:srgbClr val="FFFFFF"/>
      </a:accent3>
      <a:accent4>
        <a:srgbClr val="000000"/>
      </a:accent4>
      <a:accent5>
        <a:srgbClr val="AAB1C0"/>
      </a:accent5>
      <a:accent6>
        <a:srgbClr val="A2C3D2"/>
      </a:accent6>
      <a:hlink>
        <a:srgbClr val="094CAD"/>
      </a:hlink>
      <a:folHlink>
        <a:srgbClr val="4393C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4880"/>
      </a:dk2>
      <a:lt2>
        <a:srgbClr val="CECECE"/>
      </a:lt2>
      <a:accent1>
        <a:srgbClr val="004880"/>
      </a:accent1>
      <a:accent2>
        <a:srgbClr val="B3D7E8"/>
      </a:accent2>
      <a:accent3>
        <a:srgbClr val="FFFFFF"/>
      </a:accent3>
      <a:accent4>
        <a:srgbClr val="000000"/>
      </a:accent4>
      <a:accent5>
        <a:srgbClr val="AAB1C0"/>
      </a:accent5>
      <a:accent6>
        <a:srgbClr val="A2C3D2"/>
      </a:accent6>
      <a:hlink>
        <a:srgbClr val="094CAD"/>
      </a:hlink>
      <a:folHlink>
        <a:srgbClr val="4393C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58328</TotalTime>
  <Words>32</Words>
  <Application>Microsoft Office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GE Inspira Pitch</vt:lpstr>
      <vt:lpstr>GE Inspira</vt:lpstr>
      <vt:lpstr>GE Inspira template</vt:lpstr>
      <vt:lpstr>Attachment no 4: General layout of a test cell</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 PowerPoint Template</dc:title>
  <dc:creator>Przadka, Adam (GE Aviation, Non-GE)</dc:creator>
  <cp:keywords>September 22, 2004 – Version 1.1</cp:keywords>
  <dc:description>General Electric Company 2004</dc:description>
  <cp:lastModifiedBy>Adam Przadka</cp:lastModifiedBy>
  <cp:revision>3107</cp:revision>
  <cp:lastPrinted>2012-10-26T09:10:30Z</cp:lastPrinted>
  <dcterms:created xsi:type="dcterms:W3CDTF">2004-06-11T17:32:41Z</dcterms:created>
  <dcterms:modified xsi:type="dcterms:W3CDTF">2016-09-08T17:44:19Z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alette">
    <vt:lpwstr>GE Template</vt:lpwstr>
  </property>
</Properties>
</file>